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70" r:id="rId4"/>
    <p:sldId id="263" r:id="rId5"/>
    <p:sldId id="264" r:id="rId6"/>
    <p:sldId id="265" r:id="rId7"/>
    <p:sldId id="266" r:id="rId8"/>
    <p:sldId id="271" r:id="rId9"/>
    <p:sldId id="272"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37" autoAdjust="0"/>
    <p:restoredTop sz="86410" autoAdjust="0"/>
  </p:normalViewPr>
  <p:slideViewPr>
    <p:cSldViewPr snapToGrid="0">
      <p:cViewPr varScale="1">
        <p:scale>
          <a:sx n="64" d="100"/>
          <a:sy n="64" d="100"/>
        </p:scale>
        <p:origin x="90" y="528"/>
      </p:cViewPr>
      <p:guideLst/>
    </p:cSldViewPr>
  </p:slideViewPr>
  <p:outlineViewPr>
    <p:cViewPr>
      <p:scale>
        <a:sx n="33" d="100"/>
        <a:sy n="33" d="100"/>
      </p:scale>
      <p:origin x="0" y="-71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Caddy (he/him/his)" userId="e28abf72-5276-40fd-98e8-5e23ea290b55" providerId="ADAL" clId="{652BE818-C4EE-4133-9D97-8B73A900A73F}"/>
    <pc:docChg chg="custSel modSld">
      <pc:chgData name="Steve Caddy (he/him/his)" userId="e28abf72-5276-40fd-98e8-5e23ea290b55" providerId="ADAL" clId="{652BE818-C4EE-4133-9D97-8B73A900A73F}" dt="2025-03-24T01:05:33.868" v="354" actId="20577"/>
      <pc:docMkLst>
        <pc:docMk/>
      </pc:docMkLst>
      <pc:sldChg chg="modSp mod">
        <pc:chgData name="Steve Caddy (he/him/his)" userId="e28abf72-5276-40fd-98e8-5e23ea290b55" providerId="ADAL" clId="{652BE818-C4EE-4133-9D97-8B73A900A73F}" dt="2025-03-24T01:05:33.868" v="354" actId="20577"/>
        <pc:sldMkLst>
          <pc:docMk/>
          <pc:sldMk cId="2603042700" sldId="265"/>
        </pc:sldMkLst>
        <pc:spChg chg="mod">
          <ac:chgData name="Steve Caddy (he/him/his)" userId="e28abf72-5276-40fd-98e8-5e23ea290b55" providerId="ADAL" clId="{652BE818-C4EE-4133-9D97-8B73A900A73F}" dt="2025-03-24T01:05:33.868" v="354" actId="20577"/>
          <ac:spMkLst>
            <pc:docMk/>
            <pc:sldMk cId="2603042700" sldId="265"/>
            <ac:spMk id="3" creationId="{EC248897-83FC-5995-554D-0B1CAE8EECD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10A219-E933-9C4A-9012-E98EEE30F480}"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9D438E-9E21-EF49-A6A2-15EFEBC82C60}" type="slidenum">
              <a:rPr lang="en-US" smtClean="0"/>
              <a:t>‹#›</a:t>
            </a:fld>
            <a:endParaRPr lang="en-US"/>
          </a:p>
        </p:txBody>
      </p:sp>
    </p:spTree>
    <p:extLst>
      <p:ext uri="{BB962C8B-B14F-4D97-AF65-F5344CB8AC3E}">
        <p14:creationId xmlns:p14="http://schemas.microsoft.com/office/powerpoint/2010/main" val="2452197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12C50-2153-65F7-1866-38B31CBA94DF}"/>
              </a:ext>
            </a:extLst>
          </p:cNvPr>
          <p:cNvSpPr>
            <a:spLocks noGrp="1"/>
          </p:cNvSpPr>
          <p:nvPr>
            <p:ph type="ctrTitle"/>
          </p:nvPr>
        </p:nvSpPr>
        <p:spPr>
          <a:xfrm>
            <a:off x="708454" y="2592818"/>
            <a:ext cx="7076303" cy="2387600"/>
          </a:xfrm>
        </p:spPr>
        <p:txBody>
          <a:bodyPr anchor="b"/>
          <a:lstStyle>
            <a:lvl1pPr algn="l">
              <a:defRPr sz="600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FE1F22F-2703-AA19-520B-E2AF3120C8F4}"/>
              </a:ext>
            </a:extLst>
          </p:cNvPr>
          <p:cNvSpPr>
            <a:spLocks noGrp="1"/>
          </p:cNvSpPr>
          <p:nvPr>
            <p:ph type="subTitle" idx="1"/>
          </p:nvPr>
        </p:nvSpPr>
        <p:spPr>
          <a:xfrm>
            <a:off x="708454" y="5245487"/>
            <a:ext cx="4221892" cy="389194"/>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9905FBC3-55F0-9FD8-D3AA-57D75AAAC862}"/>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5" name="Slide Number Placeholder 5">
            <a:extLst>
              <a:ext uri="{FF2B5EF4-FFF2-40B4-BE49-F238E27FC236}">
                <a16:creationId xmlns:a16="http://schemas.microsoft.com/office/drawing/2014/main" id="{BDF805DA-D73D-B527-0D17-E70BEE266592}"/>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4497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24BE96-CC17-D8A8-9885-2F5802FA02D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28AD068-8074-DBA3-14B0-A321B6A8B3B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Date Placeholder 3">
            <a:extLst>
              <a:ext uri="{FF2B5EF4-FFF2-40B4-BE49-F238E27FC236}">
                <a16:creationId xmlns:a16="http://schemas.microsoft.com/office/drawing/2014/main" id="{F6CC8472-3838-FDB5-7820-02316E0E6803}"/>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9" name="Slide Number Placeholder 5">
            <a:extLst>
              <a:ext uri="{FF2B5EF4-FFF2-40B4-BE49-F238E27FC236}">
                <a16:creationId xmlns:a16="http://schemas.microsoft.com/office/drawing/2014/main" id="{EE315022-AA59-E32A-10A8-62EA5A0B41EE}"/>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132083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77719-8A95-C8DB-CE21-A7BAC565CD8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BD4FE17-C917-F58D-D138-849FF3F24C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5118A70-3B44-8050-BDEB-E75B3F807A4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F39B3E-8406-1A8C-2AB2-E918027C36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AF2B878-D466-709F-4944-83489DC40DE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Date Placeholder 3">
            <a:extLst>
              <a:ext uri="{FF2B5EF4-FFF2-40B4-BE49-F238E27FC236}">
                <a16:creationId xmlns:a16="http://schemas.microsoft.com/office/drawing/2014/main" id="{63E41F4E-777F-35D6-F054-055850BE53DC}"/>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11" name="Slide Number Placeholder 5">
            <a:extLst>
              <a:ext uri="{FF2B5EF4-FFF2-40B4-BE49-F238E27FC236}">
                <a16:creationId xmlns:a16="http://schemas.microsoft.com/office/drawing/2014/main" id="{C6AE22C9-2E7E-87DF-7092-A325F3C61858}"/>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91530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370C4-8E7E-C351-5324-01E97B03A54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05D16E4-BE90-35F9-FC9F-E3B67A427E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11690A-A33B-8BA3-DF75-997CBC5902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3">
            <a:extLst>
              <a:ext uri="{FF2B5EF4-FFF2-40B4-BE49-F238E27FC236}">
                <a16:creationId xmlns:a16="http://schemas.microsoft.com/office/drawing/2014/main" id="{C9580EC8-43BA-F706-E1BF-13387DC95D9C}"/>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9" name="Slide Number Placeholder 5">
            <a:extLst>
              <a:ext uri="{FF2B5EF4-FFF2-40B4-BE49-F238E27FC236}">
                <a16:creationId xmlns:a16="http://schemas.microsoft.com/office/drawing/2014/main" id="{79FC8960-BCF4-B90E-534F-608A84CE228F}"/>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4049113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86611-6668-7793-BD29-D01DC8C96379}"/>
              </a:ext>
            </a:extLst>
          </p:cNvPr>
          <p:cNvSpPr>
            <a:spLocks noGrp="1"/>
          </p:cNvSpPr>
          <p:nvPr>
            <p:ph type="title"/>
          </p:nvPr>
        </p:nvSpPr>
        <p:spPr/>
        <p:txBody>
          <a:bodyPr/>
          <a:lstStyle/>
          <a:p>
            <a:r>
              <a:rPr lang="en-GB"/>
              <a:t>Click to edit Master title style</a:t>
            </a:r>
            <a:endParaRPr lang="en-US"/>
          </a:p>
        </p:txBody>
      </p:sp>
      <p:sp>
        <p:nvSpPr>
          <p:cNvPr id="6" name="Date Placeholder 3">
            <a:extLst>
              <a:ext uri="{FF2B5EF4-FFF2-40B4-BE49-F238E27FC236}">
                <a16:creationId xmlns:a16="http://schemas.microsoft.com/office/drawing/2014/main" id="{A38DF246-1F1C-1167-B163-90876075D235}"/>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BB93C836-8CD9-8CB5-0ABF-B65480AA9555}"/>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4555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9187D39F-003A-898B-6E36-3C3E132AC018}"/>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CDA7FC1B-F5B1-143C-BD10-0C977DEBDED7}"/>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763320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1357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LT Title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404B-5685-3A98-CDBC-4A73D408B3FD}"/>
              </a:ext>
            </a:extLst>
          </p:cNvPr>
          <p:cNvSpPr>
            <a:spLocks noGrp="1"/>
          </p:cNvSpPr>
          <p:nvPr>
            <p:ph type="title"/>
          </p:nvPr>
        </p:nvSpPr>
        <p:spPr>
          <a:xfrm>
            <a:off x="831850" y="1041523"/>
            <a:ext cx="10515600" cy="2852737"/>
          </a:xfrm>
        </p:spPr>
        <p:txBody>
          <a:bodyPr anchor="b"/>
          <a:lstStyle>
            <a:lvl1pPr>
              <a:defRPr sz="6000">
                <a:solidFill>
                  <a:schemeClr val="bg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760FC618-2E3A-A49C-4543-23B52150A02B}"/>
              </a:ext>
            </a:extLst>
          </p:cNvPr>
          <p:cNvSpPr>
            <a:spLocks noGrp="1"/>
          </p:cNvSpPr>
          <p:nvPr>
            <p:ph type="body" idx="1"/>
          </p:nvPr>
        </p:nvSpPr>
        <p:spPr>
          <a:xfrm>
            <a:off x="831850" y="3921248"/>
            <a:ext cx="10515600" cy="1500187"/>
          </a:xfrm>
        </p:spPr>
        <p:txBody>
          <a:bodyPr/>
          <a:lstStyle>
            <a:lvl1pPr marL="0" indent="0">
              <a:buNone/>
              <a:defRPr sz="2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2FF46296-A320-4E4A-A48B-1C910A5ED2CB}"/>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EEB9451-1CAF-88B5-90BC-B1B9B77536D1}"/>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266358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LT Title (Yellow)">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404B-5685-3A98-CDBC-4A73D408B3FD}"/>
              </a:ext>
            </a:extLst>
          </p:cNvPr>
          <p:cNvSpPr>
            <a:spLocks noGrp="1"/>
          </p:cNvSpPr>
          <p:nvPr>
            <p:ph type="title"/>
          </p:nvPr>
        </p:nvSpPr>
        <p:spPr>
          <a:xfrm>
            <a:off x="831850" y="1041523"/>
            <a:ext cx="10515600" cy="2852737"/>
          </a:xfrm>
        </p:spPr>
        <p:txBody>
          <a:bodyPr anchor="b"/>
          <a:lstStyle>
            <a:lvl1pPr>
              <a:defRPr sz="6000">
                <a:solidFill>
                  <a:schemeClr val="bg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760FC618-2E3A-A49C-4543-23B52150A02B}"/>
              </a:ext>
            </a:extLst>
          </p:cNvPr>
          <p:cNvSpPr>
            <a:spLocks noGrp="1"/>
          </p:cNvSpPr>
          <p:nvPr>
            <p:ph type="body" idx="1"/>
          </p:nvPr>
        </p:nvSpPr>
        <p:spPr>
          <a:xfrm>
            <a:off x="831850" y="3921248"/>
            <a:ext cx="10515600" cy="1500187"/>
          </a:xfrm>
        </p:spPr>
        <p:txBody>
          <a:bodyPr/>
          <a:lstStyle>
            <a:lvl1pPr marL="0" indent="0">
              <a:buNone/>
              <a:defRPr sz="2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2FF46296-A320-4E4A-A48B-1C910A5ED2CB}"/>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EEB9451-1CAF-88B5-90BC-B1B9B77536D1}"/>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2312639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LT Title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404B-5685-3A98-CDBC-4A73D408B3FD}"/>
              </a:ext>
            </a:extLst>
          </p:cNvPr>
          <p:cNvSpPr>
            <a:spLocks noGrp="1"/>
          </p:cNvSpPr>
          <p:nvPr>
            <p:ph type="title"/>
          </p:nvPr>
        </p:nvSpPr>
        <p:spPr>
          <a:xfrm>
            <a:off x="831850" y="1041523"/>
            <a:ext cx="10515600" cy="2852737"/>
          </a:xfrm>
        </p:spPr>
        <p:txBody>
          <a:bodyPr anchor="b"/>
          <a:lstStyle>
            <a:lvl1pPr>
              <a:defRPr sz="6000">
                <a:solidFill>
                  <a:schemeClr val="bg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760FC618-2E3A-A49C-4543-23B52150A02B}"/>
              </a:ext>
            </a:extLst>
          </p:cNvPr>
          <p:cNvSpPr>
            <a:spLocks noGrp="1"/>
          </p:cNvSpPr>
          <p:nvPr>
            <p:ph type="body" idx="1"/>
          </p:nvPr>
        </p:nvSpPr>
        <p:spPr>
          <a:xfrm>
            <a:off x="831850" y="3921248"/>
            <a:ext cx="10515600" cy="1500187"/>
          </a:xfrm>
        </p:spPr>
        <p:txBody>
          <a:bodyPr/>
          <a:lstStyle>
            <a:lvl1pPr marL="0" indent="0">
              <a:buNone/>
              <a:defRPr sz="2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2FF46296-A320-4E4A-A48B-1C910A5ED2CB}"/>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EEB9451-1CAF-88B5-90BC-B1B9B77536D1}"/>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976220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LT Title (Dark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404B-5685-3A98-CDBC-4A73D408B3FD}"/>
              </a:ext>
            </a:extLst>
          </p:cNvPr>
          <p:cNvSpPr>
            <a:spLocks noGrp="1"/>
          </p:cNvSpPr>
          <p:nvPr>
            <p:ph type="title"/>
          </p:nvPr>
        </p:nvSpPr>
        <p:spPr>
          <a:xfrm>
            <a:off x="831850" y="1041523"/>
            <a:ext cx="10515600" cy="2852737"/>
          </a:xfrm>
        </p:spPr>
        <p:txBody>
          <a:bodyPr anchor="b"/>
          <a:lstStyle>
            <a:lvl1pPr>
              <a:defRPr sz="6000">
                <a:solidFill>
                  <a:schemeClr val="bg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760FC618-2E3A-A49C-4543-23B52150A02B}"/>
              </a:ext>
            </a:extLst>
          </p:cNvPr>
          <p:cNvSpPr>
            <a:spLocks noGrp="1"/>
          </p:cNvSpPr>
          <p:nvPr>
            <p:ph type="body" idx="1"/>
          </p:nvPr>
        </p:nvSpPr>
        <p:spPr>
          <a:xfrm>
            <a:off x="831850" y="3921248"/>
            <a:ext cx="10515600"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2FF46296-A320-4E4A-A48B-1C910A5ED2CB}"/>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EEB9451-1CAF-88B5-90BC-B1B9B77536D1}"/>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142140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lternate (T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404B-5685-3A98-CDBC-4A73D408B3FD}"/>
              </a:ext>
            </a:extLst>
          </p:cNvPr>
          <p:cNvSpPr>
            <a:spLocks noGrp="1"/>
          </p:cNvSpPr>
          <p:nvPr>
            <p:ph type="title"/>
          </p:nvPr>
        </p:nvSpPr>
        <p:spPr>
          <a:xfrm>
            <a:off x="831850" y="1041523"/>
            <a:ext cx="10515600" cy="2852737"/>
          </a:xfrm>
        </p:spPr>
        <p:txBody>
          <a:bodyPr anchor="b"/>
          <a:lstStyle>
            <a:lvl1pPr>
              <a:defRPr sz="6000">
                <a:solidFill>
                  <a:schemeClr val="bg1"/>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760FC618-2E3A-A49C-4543-23B52150A02B}"/>
              </a:ext>
            </a:extLst>
          </p:cNvPr>
          <p:cNvSpPr>
            <a:spLocks noGrp="1"/>
          </p:cNvSpPr>
          <p:nvPr>
            <p:ph type="body" idx="1"/>
          </p:nvPr>
        </p:nvSpPr>
        <p:spPr>
          <a:xfrm>
            <a:off x="831850" y="3921248"/>
            <a:ext cx="10515600" cy="1500187"/>
          </a:xfrm>
        </p:spPr>
        <p:txBody>
          <a:bodyPr/>
          <a:lstStyle>
            <a:lvl1pPr marL="0" indent="0">
              <a:buNone/>
              <a:defRPr sz="2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2FF46296-A320-4E4A-A48B-1C910A5ED2CB}"/>
              </a:ext>
            </a:extLst>
          </p:cNvPr>
          <p:cNvSpPr>
            <a:spLocks noGrp="1"/>
          </p:cNvSpPr>
          <p:nvPr>
            <p:ph type="dt" sz="half" idx="10"/>
          </p:nvPr>
        </p:nvSpPr>
        <p:spPr>
          <a:xfrm>
            <a:off x="838200" y="307242"/>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EEB9451-1CAF-88B5-90BC-B1B9B77536D1}"/>
              </a:ext>
            </a:extLst>
          </p:cNvPr>
          <p:cNvSpPr>
            <a:spLocks noGrp="1"/>
          </p:cNvSpPr>
          <p:nvPr>
            <p:ph type="sldNum" sz="quarter" idx="12"/>
          </p:nvPr>
        </p:nvSpPr>
        <p:spPr>
          <a:xfrm>
            <a:off x="8610600" y="307242"/>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412447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LT Header and Footer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2" name="Content Placeholder 2">
            <a:extLst>
              <a:ext uri="{FF2B5EF4-FFF2-40B4-BE49-F238E27FC236}">
                <a16:creationId xmlns:a16="http://schemas.microsoft.com/office/drawing/2014/main" id="{64BA2B58-AF93-3A8B-778F-06A15EE8C3FF}"/>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 name="Date Placeholder 3">
            <a:extLst>
              <a:ext uri="{FF2B5EF4-FFF2-40B4-BE49-F238E27FC236}">
                <a16:creationId xmlns:a16="http://schemas.microsoft.com/office/drawing/2014/main" id="{EA441E28-7920-D39B-07FC-8F1462018C90}"/>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4" name="Slide Number Placeholder 5">
            <a:extLst>
              <a:ext uri="{FF2B5EF4-FFF2-40B4-BE49-F238E27FC236}">
                <a16:creationId xmlns:a16="http://schemas.microsoft.com/office/drawing/2014/main" id="{E6CC4472-5CCF-42C5-5764-AA8F87366635}"/>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8361069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LT Header and Footer (Yellow)">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2" name="Content Placeholder 2">
            <a:extLst>
              <a:ext uri="{FF2B5EF4-FFF2-40B4-BE49-F238E27FC236}">
                <a16:creationId xmlns:a16="http://schemas.microsoft.com/office/drawing/2014/main" id="{64BA2B58-AF93-3A8B-778F-06A15EE8C3FF}"/>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 name="Date Placeholder 3">
            <a:extLst>
              <a:ext uri="{FF2B5EF4-FFF2-40B4-BE49-F238E27FC236}">
                <a16:creationId xmlns:a16="http://schemas.microsoft.com/office/drawing/2014/main" id="{0042D4DF-BE61-98FC-A6B7-49922102509D}"/>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4" name="Slide Number Placeholder 5">
            <a:extLst>
              <a:ext uri="{FF2B5EF4-FFF2-40B4-BE49-F238E27FC236}">
                <a16:creationId xmlns:a16="http://schemas.microsoft.com/office/drawing/2014/main" id="{C24FFA9F-139B-7C70-93DA-7CE12F6424A6}"/>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013692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LT Header and Footer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F6CC8472-3838-FDB5-7820-02316E0E6803}"/>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9" name="Slide Number Placeholder 5">
            <a:extLst>
              <a:ext uri="{FF2B5EF4-FFF2-40B4-BE49-F238E27FC236}">
                <a16:creationId xmlns:a16="http://schemas.microsoft.com/office/drawing/2014/main" id="{EE315022-AA59-E32A-10A8-62EA5A0B41EE}"/>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2" name="Content Placeholder 2">
            <a:extLst>
              <a:ext uri="{FF2B5EF4-FFF2-40B4-BE49-F238E27FC236}">
                <a16:creationId xmlns:a16="http://schemas.microsoft.com/office/drawing/2014/main" id="{64BA2B58-AF93-3A8B-778F-06A15EE8C3FF}"/>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8124305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LT Header and Footer (Dark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2" name="Content Placeholder 2">
            <a:extLst>
              <a:ext uri="{FF2B5EF4-FFF2-40B4-BE49-F238E27FC236}">
                <a16:creationId xmlns:a16="http://schemas.microsoft.com/office/drawing/2014/main" id="{64BA2B58-AF93-3A8B-778F-06A15EE8C3FF}"/>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 name="Date Placeholder 3">
            <a:extLst>
              <a:ext uri="{FF2B5EF4-FFF2-40B4-BE49-F238E27FC236}">
                <a16:creationId xmlns:a16="http://schemas.microsoft.com/office/drawing/2014/main" id="{1BD2E908-20C5-6452-437B-DA1A157C11B3}"/>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4" name="Slide Number Placeholder 5">
            <a:extLst>
              <a:ext uri="{FF2B5EF4-FFF2-40B4-BE49-F238E27FC236}">
                <a16:creationId xmlns:a16="http://schemas.microsoft.com/office/drawing/2014/main" id="{FCB6DF5D-CD4F-744C-0260-775A3FC27D3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409565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ALT Curve (T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3">
            <a:extLst>
              <a:ext uri="{FF2B5EF4-FFF2-40B4-BE49-F238E27FC236}">
                <a16:creationId xmlns:a16="http://schemas.microsoft.com/office/drawing/2014/main" id="{66B61E71-AD55-7C08-C6C6-C38FC32CC6B1}"/>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64A0B117-6C8A-DACC-D376-B28A7787B2C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131848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ALT Curve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3">
            <a:extLst>
              <a:ext uri="{FF2B5EF4-FFF2-40B4-BE49-F238E27FC236}">
                <a16:creationId xmlns:a16="http://schemas.microsoft.com/office/drawing/2014/main" id="{66B61E71-AD55-7C08-C6C6-C38FC32CC6B1}"/>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64A0B117-6C8A-DACC-D376-B28A7787B2C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2369151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ALT Curve (Yellow)">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3">
            <a:extLst>
              <a:ext uri="{FF2B5EF4-FFF2-40B4-BE49-F238E27FC236}">
                <a16:creationId xmlns:a16="http://schemas.microsoft.com/office/drawing/2014/main" id="{66B61E71-AD55-7C08-C6C6-C38FC32CC6B1}"/>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64A0B117-6C8A-DACC-D376-B28A7787B2C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3417088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ALT Curve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3">
            <a:extLst>
              <a:ext uri="{FF2B5EF4-FFF2-40B4-BE49-F238E27FC236}">
                <a16:creationId xmlns:a16="http://schemas.microsoft.com/office/drawing/2014/main" id="{66B61E71-AD55-7C08-C6C6-C38FC32CC6B1}"/>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64A0B117-6C8A-DACC-D376-B28A7787B2C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417487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ALT Curve (Dark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3">
            <a:extLst>
              <a:ext uri="{FF2B5EF4-FFF2-40B4-BE49-F238E27FC236}">
                <a16:creationId xmlns:a16="http://schemas.microsoft.com/office/drawing/2014/main" id="{66B61E71-AD55-7C08-C6C6-C38FC32CC6B1}"/>
              </a:ext>
            </a:extLst>
          </p:cNvPr>
          <p:cNvSpPr>
            <a:spLocks noGrp="1"/>
          </p:cNvSpPr>
          <p:nvPr>
            <p:ph type="dt" sz="half" idx="10"/>
          </p:nvPr>
        </p:nvSpPr>
        <p:spPr>
          <a:xfrm>
            <a:off x="838200" y="6356350"/>
            <a:ext cx="2743200" cy="365125"/>
          </a:xfrm>
        </p:spPr>
        <p:txBody>
          <a:bodyPr/>
          <a:lstStyle>
            <a:lvl1pPr>
              <a:defRPr b="1">
                <a:solidFill>
                  <a:schemeClr val="bg1"/>
                </a:solidFill>
                <a:latin typeface="Montserrat" pitchFamily="2" charset="77"/>
              </a:defRPr>
            </a:lvl1pPr>
          </a:lstStyle>
          <a:p>
            <a:r>
              <a:rPr lang="en-US"/>
              <a:t>AUSTRALIAN ATHLETICS</a:t>
            </a:r>
            <a:endParaRPr lang="en-US" dirty="0"/>
          </a:p>
        </p:txBody>
      </p:sp>
      <p:sp>
        <p:nvSpPr>
          <p:cNvPr id="7" name="Slide Number Placeholder 5">
            <a:extLst>
              <a:ext uri="{FF2B5EF4-FFF2-40B4-BE49-F238E27FC236}">
                <a16:creationId xmlns:a16="http://schemas.microsoft.com/office/drawing/2014/main" id="{64A0B117-6C8A-DACC-D376-B28A7787B2CB}"/>
              </a:ext>
            </a:extLst>
          </p:cNvPr>
          <p:cNvSpPr>
            <a:spLocks noGrp="1"/>
          </p:cNvSpPr>
          <p:nvPr>
            <p:ph type="sldNum" sz="quarter" idx="12"/>
          </p:nvPr>
        </p:nvSpPr>
        <p:spPr>
          <a:xfrm>
            <a:off x="8610600" y="6356350"/>
            <a:ext cx="2743200" cy="365125"/>
          </a:xfrm>
        </p:spPr>
        <p:txBody>
          <a:bodyPr/>
          <a:lstStyle>
            <a:lvl1pPr>
              <a:defRPr b="1">
                <a:solidFill>
                  <a:schemeClr val="bg1"/>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92860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DF84-C954-56DF-547F-308F85A60170}"/>
              </a:ext>
            </a:extLst>
          </p:cNvPr>
          <p:cNvSpPr>
            <a:spLocks noGrp="1"/>
          </p:cNvSpPr>
          <p:nvPr>
            <p:ph type="title" hasCustomPrompt="1"/>
          </p:nvPr>
        </p:nvSpPr>
        <p:spPr>
          <a:xfrm>
            <a:off x="6518030" y="633045"/>
            <a:ext cx="4837357" cy="682319"/>
          </a:xfrm>
        </p:spPr>
        <p:txBody>
          <a:bodyPr anchor="b"/>
          <a:lstStyle>
            <a:lvl1pPr>
              <a:defRPr sz="2400">
                <a:solidFill>
                  <a:schemeClr val="tx1">
                    <a:lumMod val="50000"/>
                    <a:lumOff val="50000"/>
                  </a:schemeClr>
                </a:solidFill>
              </a:defRPr>
            </a:lvl1pPr>
          </a:lstStyle>
          <a:p>
            <a:r>
              <a:rPr lang="en-GB" dirty="0"/>
              <a:t>CONTENTS</a:t>
            </a:r>
            <a:endParaRPr lang="en-US" dirty="0"/>
          </a:p>
        </p:txBody>
      </p:sp>
      <p:sp>
        <p:nvSpPr>
          <p:cNvPr id="3" name="Content Placeholder 2">
            <a:extLst>
              <a:ext uri="{FF2B5EF4-FFF2-40B4-BE49-F238E27FC236}">
                <a16:creationId xmlns:a16="http://schemas.microsoft.com/office/drawing/2014/main" id="{F510D7BF-0E5E-E27C-DFE1-1E6B2D4261B1}"/>
              </a:ext>
            </a:extLst>
          </p:cNvPr>
          <p:cNvSpPr>
            <a:spLocks noGrp="1"/>
          </p:cNvSpPr>
          <p:nvPr>
            <p:ph idx="1"/>
          </p:nvPr>
        </p:nvSpPr>
        <p:spPr>
          <a:xfrm>
            <a:off x="6518030" y="1526382"/>
            <a:ext cx="4837357" cy="45578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32727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DF84-C954-56DF-547F-308F85A60170}"/>
              </a:ext>
            </a:extLst>
          </p:cNvPr>
          <p:cNvSpPr>
            <a:spLocks noGrp="1"/>
          </p:cNvSpPr>
          <p:nvPr>
            <p:ph type="title" hasCustomPrompt="1"/>
          </p:nvPr>
        </p:nvSpPr>
        <p:spPr>
          <a:xfrm>
            <a:off x="6518030" y="633045"/>
            <a:ext cx="4837357" cy="682319"/>
          </a:xfrm>
        </p:spPr>
        <p:txBody>
          <a:bodyPr anchor="b"/>
          <a:lstStyle>
            <a:lvl1pPr>
              <a:defRPr sz="2400">
                <a:solidFill>
                  <a:schemeClr val="tx1">
                    <a:lumMod val="50000"/>
                    <a:lumOff val="50000"/>
                  </a:schemeClr>
                </a:solidFill>
              </a:defRPr>
            </a:lvl1pPr>
          </a:lstStyle>
          <a:p>
            <a:r>
              <a:rPr lang="en-GB" dirty="0"/>
              <a:t>CONTENTS</a:t>
            </a:r>
            <a:endParaRPr lang="en-US" dirty="0"/>
          </a:p>
        </p:txBody>
      </p:sp>
      <p:sp>
        <p:nvSpPr>
          <p:cNvPr id="3" name="Content Placeholder 2">
            <a:extLst>
              <a:ext uri="{FF2B5EF4-FFF2-40B4-BE49-F238E27FC236}">
                <a16:creationId xmlns:a16="http://schemas.microsoft.com/office/drawing/2014/main" id="{F510D7BF-0E5E-E27C-DFE1-1E6B2D4261B1}"/>
              </a:ext>
            </a:extLst>
          </p:cNvPr>
          <p:cNvSpPr>
            <a:spLocks noGrp="1"/>
          </p:cNvSpPr>
          <p:nvPr>
            <p:ph idx="1"/>
          </p:nvPr>
        </p:nvSpPr>
        <p:spPr>
          <a:xfrm>
            <a:off x="6518030" y="1526382"/>
            <a:ext cx="4837357" cy="45578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86849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12C50-2153-65F7-1866-38B31CBA94DF}"/>
              </a:ext>
            </a:extLst>
          </p:cNvPr>
          <p:cNvSpPr>
            <a:spLocks noGrp="1"/>
          </p:cNvSpPr>
          <p:nvPr>
            <p:ph type="ctrTitle"/>
          </p:nvPr>
        </p:nvSpPr>
        <p:spPr>
          <a:xfrm>
            <a:off x="708454" y="1326726"/>
            <a:ext cx="7076303" cy="2387600"/>
          </a:xfrm>
        </p:spPr>
        <p:txBody>
          <a:bodyPr anchor="b"/>
          <a:lstStyle>
            <a:lvl1pPr algn="l">
              <a:defRPr sz="600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FE1F22F-2703-AA19-520B-E2AF3120C8F4}"/>
              </a:ext>
            </a:extLst>
          </p:cNvPr>
          <p:cNvSpPr>
            <a:spLocks noGrp="1"/>
          </p:cNvSpPr>
          <p:nvPr>
            <p:ph type="subTitle" idx="1"/>
          </p:nvPr>
        </p:nvSpPr>
        <p:spPr>
          <a:xfrm>
            <a:off x="708453" y="3826993"/>
            <a:ext cx="5903361" cy="2387601"/>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401D039D-B6AA-6BB0-018A-492F0CB07F94}"/>
              </a:ext>
            </a:extLst>
          </p:cNvPr>
          <p:cNvSpPr>
            <a:spLocks noGrp="1"/>
          </p:cNvSpPr>
          <p:nvPr>
            <p:ph type="dt" sz="half" idx="10"/>
          </p:nvPr>
        </p:nvSpPr>
        <p:spPr>
          <a:xfrm>
            <a:off x="838200" y="307242"/>
            <a:ext cx="2743200" cy="365125"/>
          </a:xfrm>
        </p:spPr>
        <p:txBody>
          <a:bodyPr/>
          <a:lstStyle>
            <a:lvl1pPr>
              <a:defRPr b="1">
                <a:solidFill>
                  <a:schemeClr val="tx1">
                    <a:lumMod val="50000"/>
                    <a:lumOff val="50000"/>
                  </a:schemeClr>
                </a:solidFill>
                <a:latin typeface="Montserrat" pitchFamily="2" charset="77"/>
              </a:defRPr>
            </a:lvl1pPr>
          </a:lstStyle>
          <a:p>
            <a:r>
              <a:rPr lang="en-US"/>
              <a:t>AUSTRALIAN ATHLETICS</a:t>
            </a:r>
            <a:endParaRPr lang="en-US" dirty="0"/>
          </a:p>
        </p:txBody>
      </p:sp>
    </p:spTree>
    <p:extLst>
      <p:ext uri="{BB962C8B-B14F-4D97-AF65-F5344CB8AC3E}">
        <p14:creationId xmlns:p14="http://schemas.microsoft.com/office/powerpoint/2010/main" val="158247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307F0E6D-32D8-EEA5-7660-2E10DF7B5B2E}"/>
              </a:ext>
            </a:extLst>
          </p:cNvPr>
          <p:cNvSpPr>
            <a:spLocks noGrp="1"/>
          </p:cNvSpPr>
          <p:nvPr>
            <p:ph type="dt" sz="half" idx="10"/>
          </p:nvPr>
        </p:nvSpPr>
        <p:spPr/>
        <p:txBody>
          <a:bodyPr/>
          <a:lstStyle>
            <a:lvl1pPr>
              <a:defRPr b="1">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9BDFB0B-DAF9-F7AF-74F4-BC979DDF381D}"/>
              </a:ext>
            </a:extLst>
          </p:cNvPr>
          <p:cNvSpPr>
            <a:spLocks noGrp="1"/>
          </p:cNvSpPr>
          <p:nvPr>
            <p:ph type="sldNum" sz="quarter" idx="12"/>
          </p:nvPr>
        </p:nvSpPr>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74811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and Footer (T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F6CC8472-3838-FDB5-7820-02316E0E6803}"/>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9" name="Slide Number Placeholder 5">
            <a:extLst>
              <a:ext uri="{FF2B5EF4-FFF2-40B4-BE49-F238E27FC236}">
                <a16:creationId xmlns:a16="http://schemas.microsoft.com/office/drawing/2014/main" id="{EE315022-AA59-E32A-10A8-62EA5A0B41EE}"/>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
        <p:nvSpPr>
          <p:cNvPr id="10" name="Title 1">
            <a:extLst>
              <a:ext uri="{FF2B5EF4-FFF2-40B4-BE49-F238E27FC236}">
                <a16:creationId xmlns:a16="http://schemas.microsoft.com/office/drawing/2014/main" id="{2A78D8B2-CCAF-F4EC-F1B8-7C39B56868D6}"/>
              </a:ext>
            </a:extLst>
          </p:cNvPr>
          <p:cNvSpPr>
            <a:spLocks noGrp="1"/>
          </p:cNvSpPr>
          <p:nvPr>
            <p:ph type="title"/>
          </p:nvPr>
        </p:nvSpPr>
        <p:spPr>
          <a:xfrm>
            <a:off x="838200" y="-92075"/>
            <a:ext cx="10515600" cy="1325563"/>
          </a:xfrm>
        </p:spPr>
        <p:txBody>
          <a:bodyPr>
            <a:normAutofit/>
          </a:bodyPr>
          <a:lstStyle>
            <a:lvl1pPr>
              <a:defRPr sz="3600">
                <a:solidFill>
                  <a:schemeClr val="bg1"/>
                </a:solidFill>
              </a:defRPr>
            </a:lvl1pPr>
          </a:lstStyle>
          <a:p>
            <a:r>
              <a:rPr lang="en-GB" dirty="0"/>
              <a:t>Click to edit Master title style</a:t>
            </a:r>
            <a:endParaRPr lang="en-US" dirty="0"/>
          </a:p>
        </p:txBody>
      </p:sp>
      <p:sp>
        <p:nvSpPr>
          <p:cNvPr id="2" name="Content Placeholder 2">
            <a:extLst>
              <a:ext uri="{FF2B5EF4-FFF2-40B4-BE49-F238E27FC236}">
                <a16:creationId xmlns:a16="http://schemas.microsoft.com/office/drawing/2014/main" id="{64BA2B58-AF93-3A8B-778F-06A15EE8C3FF}"/>
              </a:ext>
            </a:extLst>
          </p:cNvPr>
          <p:cNvSpPr>
            <a:spLocks noGrp="1"/>
          </p:cNvSpPr>
          <p:nvPr>
            <p:ph idx="1"/>
          </p:nvPr>
        </p:nvSpPr>
        <p:spPr>
          <a:xfrm>
            <a:off x="838200" y="1688123"/>
            <a:ext cx="10515600" cy="448884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662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Foot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1119-9306-3DC6-71C7-82B07A7AA4D8}"/>
              </a:ext>
            </a:extLst>
          </p:cNvPr>
          <p:cNvSpPr>
            <a:spLocks noGrp="1"/>
          </p:cNvSpPr>
          <p:nvPr>
            <p:ph type="title"/>
          </p:nvPr>
        </p:nvSpPr>
        <p:spPr>
          <a:xfrm>
            <a:off x="838200" y="320675"/>
            <a:ext cx="10515600" cy="1325563"/>
          </a:xfrm>
        </p:spPr>
        <p:txBody>
          <a:bodyPr/>
          <a:lstStyle>
            <a:lvl1pPr>
              <a:defRPr>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0C84B4A-9787-8263-CA97-00DACED55067}"/>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307F0E6D-32D8-EEA5-7660-2E10DF7B5B2E}"/>
              </a:ext>
            </a:extLst>
          </p:cNvPr>
          <p:cNvSpPr>
            <a:spLocks noGrp="1"/>
          </p:cNvSpPr>
          <p:nvPr>
            <p:ph type="dt" sz="half" idx="10"/>
          </p:nvPr>
        </p:nvSpPr>
        <p:spPr/>
        <p:txBody>
          <a:bodyPr/>
          <a:lstStyle>
            <a:lvl1pPr>
              <a:defRPr b="1">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99BDFB0B-DAF9-F7AF-74F4-BC979DDF381D}"/>
              </a:ext>
            </a:extLst>
          </p:cNvPr>
          <p:cNvSpPr>
            <a:spLocks noGrp="1"/>
          </p:cNvSpPr>
          <p:nvPr>
            <p:ph type="sldNum" sz="quarter" idx="12"/>
          </p:nvPr>
        </p:nvSpPr>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2747561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Half/Half">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DF84-C954-56DF-547F-308F85A60170}"/>
              </a:ext>
            </a:extLst>
          </p:cNvPr>
          <p:cNvSpPr>
            <a:spLocks noGrp="1"/>
          </p:cNvSpPr>
          <p:nvPr>
            <p:ph type="title"/>
          </p:nvPr>
        </p:nvSpPr>
        <p:spPr>
          <a:xfrm>
            <a:off x="839788" y="457200"/>
            <a:ext cx="4376981" cy="1600200"/>
          </a:xfrm>
        </p:spPr>
        <p:txBody>
          <a:bodyPr anchor="b"/>
          <a:lstStyle>
            <a:lvl1pPr>
              <a:defRPr sz="320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F510D7BF-0E5E-E27C-DFE1-1E6B2D4261B1}"/>
              </a:ext>
            </a:extLst>
          </p:cNvPr>
          <p:cNvSpPr>
            <a:spLocks noGrp="1"/>
          </p:cNvSpPr>
          <p:nvPr>
            <p:ph idx="1"/>
          </p:nvPr>
        </p:nvSpPr>
        <p:spPr>
          <a:xfrm>
            <a:off x="6471138" y="987425"/>
            <a:ext cx="48842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6885C336-A2FF-65D5-A455-7C25940F31C3}"/>
              </a:ext>
            </a:extLst>
          </p:cNvPr>
          <p:cNvSpPr>
            <a:spLocks noGrp="1"/>
          </p:cNvSpPr>
          <p:nvPr>
            <p:ph type="body" sz="half" idx="2"/>
          </p:nvPr>
        </p:nvSpPr>
        <p:spPr>
          <a:xfrm>
            <a:off x="839788" y="2057400"/>
            <a:ext cx="4376981"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8" name="Date Placeholder 3">
            <a:extLst>
              <a:ext uri="{FF2B5EF4-FFF2-40B4-BE49-F238E27FC236}">
                <a16:creationId xmlns:a16="http://schemas.microsoft.com/office/drawing/2014/main" id="{B4755206-C287-BA2D-9E3F-99B142000BBF}"/>
              </a:ext>
            </a:extLst>
          </p:cNvPr>
          <p:cNvSpPr>
            <a:spLocks noGrp="1"/>
          </p:cNvSpPr>
          <p:nvPr>
            <p:ph type="dt" sz="half" idx="10"/>
          </p:nvPr>
        </p:nvSpPr>
        <p:spPr>
          <a:xfrm>
            <a:off x="838200" y="6356350"/>
            <a:ext cx="2743200" cy="365125"/>
          </a:xfrm>
        </p:spPr>
        <p:txBody>
          <a:bodyPr/>
          <a:lstStyle>
            <a:lvl1pPr>
              <a:defRPr b="1">
                <a:latin typeface="Montserrat" pitchFamily="2" charset="77"/>
              </a:defRPr>
            </a:lvl1pPr>
          </a:lstStyle>
          <a:p>
            <a:r>
              <a:rPr lang="en-US"/>
              <a:t>AUSTRALIAN ATHLETICS</a:t>
            </a:r>
            <a:endParaRPr lang="en-US" dirty="0"/>
          </a:p>
        </p:txBody>
      </p:sp>
      <p:sp>
        <p:nvSpPr>
          <p:cNvPr id="9" name="Slide Number Placeholder 5">
            <a:extLst>
              <a:ext uri="{FF2B5EF4-FFF2-40B4-BE49-F238E27FC236}">
                <a16:creationId xmlns:a16="http://schemas.microsoft.com/office/drawing/2014/main" id="{ABF53B5E-5900-5871-731E-62B6B75AC4AF}"/>
              </a:ext>
            </a:extLst>
          </p:cNvPr>
          <p:cNvSpPr>
            <a:spLocks noGrp="1"/>
          </p:cNvSpPr>
          <p:nvPr>
            <p:ph type="sldNum" sz="quarter" idx="12"/>
          </p:nvPr>
        </p:nvSpPr>
        <p:spPr>
          <a:xfrm>
            <a:off x="8610600" y="6356350"/>
            <a:ext cx="2743200" cy="365125"/>
          </a:xfrm>
        </p:spPr>
        <p:txBody>
          <a:bodyPr/>
          <a:lstStyle>
            <a:lvl1pPr>
              <a:defRPr b="1">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302394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5687E4-1177-8B1F-ACE4-EF3828839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6D819FEF-0423-4C78-B23C-48F85DB9D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515313A9-F31B-D2B0-7037-F872355E63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a:solidFill>
                  <a:schemeClr val="tx1">
                    <a:tint val="82000"/>
                  </a:schemeClr>
                </a:solidFill>
                <a:latin typeface="Montserrat" pitchFamily="2" charset="77"/>
              </a:defRPr>
            </a:lvl1pPr>
          </a:lstStyle>
          <a:p>
            <a:r>
              <a:rPr lang="en-US"/>
              <a:t>AUSTRALIAN ATHLETICS</a:t>
            </a:r>
            <a:endParaRPr lang="en-US" dirty="0"/>
          </a:p>
        </p:txBody>
      </p:sp>
      <p:sp>
        <p:nvSpPr>
          <p:cNvPr id="6" name="Slide Number Placeholder 5">
            <a:extLst>
              <a:ext uri="{FF2B5EF4-FFF2-40B4-BE49-F238E27FC236}">
                <a16:creationId xmlns:a16="http://schemas.microsoft.com/office/drawing/2014/main" id="{FB583053-F5A8-F276-B430-A73CD0DA0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tint val="82000"/>
                  </a:schemeClr>
                </a:solidFill>
                <a:latin typeface="Montserrat" pitchFamily="2" charset="77"/>
              </a:defRPr>
            </a:lvl1pPr>
          </a:lstStyle>
          <a:p>
            <a:fld id="{2E483DE3-BD3A-1345-8948-3C164ED7ABF1}" type="slidenum">
              <a:rPr lang="en-US" smtClean="0"/>
              <a:pPr/>
              <a:t>‹#›</a:t>
            </a:fld>
            <a:endParaRPr lang="en-US" dirty="0"/>
          </a:p>
        </p:txBody>
      </p:sp>
    </p:spTree>
    <p:extLst>
      <p:ext uri="{BB962C8B-B14F-4D97-AF65-F5344CB8AC3E}">
        <p14:creationId xmlns:p14="http://schemas.microsoft.com/office/powerpoint/2010/main" val="141799304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1" r:id="rId3"/>
    <p:sldLayoutId id="2147483663" r:id="rId4"/>
    <p:sldLayoutId id="2147483664" r:id="rId5"/>
    <p:sldLayoutId id="2147483650" r:id="rId6"/>
    <p:sldLayoutId id="2147483665" r:id="rId7"/>
    <p:sldLayoutId id="2147483660" r:id="rId8"/>
    <p:sldLayoutId id="2147483656" r:id="rId9"/>
    <p:sldLayoutId id="2147483652" r:id="rId10"/>
    <p:sldLayoutId id="2147483653" r:id="rId11"/>
    <p:sldLayoutId id="2147483657" r:id="rId12"/>
    <p:sldLayoutId id="2147483654" r:id="rId13"/>
    <p:sldLayoutId id="2147483655" r:id="rId14"/>
    <p:sldLayoutId id="2147483670" r:id="rId15"/>
    <p:sldLayoutId id="2147483666" r:id="rId16"/>
    <p:sldLayoutId id="2147483667" r:id="rId17"/>
    <p:sldLayoutId id="2147483669" r:id="rId18"/>
    <p:sldLayoutId id="2147483668"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Lst>
  <p:txStyles>
    <p:titleStyle>
      <a:lvl1pPr algn="l" defTabSz="914400" rtl="0" eaLnBrk="1" latinLnBrk="0" hangingPunct="1">
        <a:lnSpc>
          <a:spcPct val="90000"/>
        </a:lnSpc>
        <a:spcBef>
          <a:spcPct val="0"/>
        </a:spcBef>
        <a:buNone/>
        <a:defRPr sz="4400" b="1" i="0" kern="1200">
          <a:solidFill>
            <a:schemeClr val="tx1"/>
          </a:solidFill>
          <a:latin typeface="Montserrat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ptos Display" panose="020B00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ptos Display" panose="020B00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ptos Display" panose="020B00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ptos Display" panose="020B00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ptos Display"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electors@athletics.org.au" TargetMode="External"/><Relationship Id="rId2" Type="http://schemas.openxmlformats.org/officeDocument/2006/relationships/hyperlink" Target="https://www.athletics.com.au/event/2025-para-athletics-world-championship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752CD-2B92-D418-8037-803D41960CF9}"/>
              </a:ext>
            </a:extLst>
          </p:cNvPr>
          <p:cNvSpPr>
            <a:spLocks noGrp="1"/>
          </p:cNvSpPr>
          <p:nvPr>
            <p:ph type="ctrTitle"/>
          </p:nvPr>
        </p:nvSpPr>
        <p:spPr>
          <a:xfrm>
            <a:off x="708454" y="2592818"/>
            <a:ext cx="9680452" cy="2387600"/>
          </a:xfrm>
        </p:spPr>
        <p:txBody>
          <a:bodyPr>
            <a:normAutofit/>
          </a:bodyPr>
          <a:lstStyle/>
          <a:p>
            <a:r>
              <a:rPr lang="en-US" dirty="0"/>
              <a:t>Selection Policy Information Session</a:t>
            </a:r>
          </a:p>
        </p:txBody>
      </p:sp>
      <p:sp>
        <p:nvSpPr>
          <p:cNvPr id="3" name="Subtitle 2">
            <a:extLst>
              <a:ext uri="{FF2B5EF4-FFF2-40B4-BE49-F238E27FC236}">
                <a16:creationId xmlns:a16="http://schemas.microsoft.com/office/drawing/2014/main" id="{5882BF29-C2D5-EE13-03F7-D745B9BA7112}"/>
              </a:ext>
            </a:extLst>
          </p:cNvPr>
          <p:cNvSpPr>
            <a:spLocks noGrp="1"/>
          </p:cNvSpPr>
          <p:nvPr>
            <p:ph type="subTitle" idx="1"/>
          </p:nvPr>
        </p:nvSpPr>
        <p:spPr>
          <a:xfrm>
            <a:off x="708453" y="5245487"/>
            <a:ext cx="6849117" cy="389194"/>
          </a:xfrm>
        </p:spPr>
        <p:txBody>
          <a:bodyPr>
            <a:normAutofit fontScale="92500" lnSpcReduction="10000"/>
          </a:bodyPr>
          <a:lstStyle/>
          <a:p>
            <a:r>
              <a:rPr lang="en-US" dirty="0"/>
              <a:t>2025 World Para Athletics Championships</a:t>
            </a:r>
          </a:p>
        </p:txBody>
      </p:sp>
    </p:spTree>
    <p:extLst>
      <p:ext uri="{BB962C8B-B14F-4D97-AF65-F5344CB8AC3E}">
        <p14:creationId xmlns:p14="http://schemas.microsoft.com/office/powerpoint/2010/main" val="2892466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3537-DBCE-61C9-24FF-B046449F3A20}"/>
              </a:ext>
            </a:extLst>
          </p:cNvPr>
          <p:cNvSpPr>
            <a:spLocks noGrp="1"/>
          </p:cNvSpPr>
          <p:nvPr>
            <p:ph type="title"/>
          </p:nvPr>
        </p:nvSpPr>
        <p:spPr/>
        <p:txBody>
          <a:bodyPr/>
          <a:lstStyle/>
          <a:p>
            <a:r>
              <a:rPr lang="en-US" dirty="0"/>
              <a:t>Thanks for listening</a:t>
            </a:r>
          </a:p>
        </p:txBody>
      </p:sp>
      <p:sp>
        <p:nvSpPr>
          <p:cNvPr id="3" name="Content Placeholder 2">
            <a:extLst>
              <a:ext uri="{FF2B5EF4-FFF2-40B4-BE49-F238E27FC236}">
                <a16:creationId xmlns:a16="http://schemas.microsoft.com/office/drawing/2014/main" id="{70F50132-B35C-049B-800B-1D47BFAA01ED}"/>
              </a:ext>
            </a:extLst>
          </p:cNvPr>
          <p:cNvSpPr>
            <a:spLocks noGrp="1"/>
          </p:cNvSpPr>
          <p:nvPr>
            <p:ph idx="1"/>
          </p:nvPr>
        </p:nvSpPr>
        <p:spPr/>
        <p:txBody>
          <a:bodyPr/>
          <a:lstStyle/>
          <a:p>
            <a:r>
              <a:rPr lang="en-US" dirty="0">
                <a:hlinkClick r:id="rId2"/>
              </a:rPr>
              <a:t>Australian Team Information </a:t>
            </a:r>
            <a:r>
              <a:rPr lang="en-US" dirty="0"/>
              <a:t>(including policy and World Athletics Qualification system)</a:t>
            </a:r>
          </a:p>
          <a:p>
            <a:r>
              <a:rPr lang="en-US" dirty="0"/>
              <a:t>Further information</a:t>
            </a:r>
            <a:r>
              <a:rPr lang="en-US" baseline="0" dirty="0"/>
              <a:t> – </a:t>
            </a:r>
            <a:r>
              <a:rPr lang="en-US" baseline="0" dirty="0">
                <a:hlinkClick r:id="rId3"/>
              </a:rPr>
              <a:t>selectors@athletics.org.au</a:t>
            </a:r>
            <a:endParaRPr lang="en-US" baseline="0" dirty="0"/>
          </a:p>
          <a:p>
            <a:r>
              <a:rPr lang="en-US" baseline="0" dirty="0"/>
              <a:t>Wishing all athletes all the best</a:t>
            </a:r>
          </a:p>
          <a:p>
            <a:endParaRPr lang="en-US" baseline="0" dirty="0"/>
          </a:p>
          <a:p>
            <a:pPr marL="0" indent="0">
              <a:buNone/>
            </a:pPr>
            <a:r>
              <a:rPr lang="en-US" baseline="0" dirty="0"/>
              <a:t>Peter Hamilton</a:t>
            </a:r>
            <a:endParaRPr lang="en-US" dirty="0"/>
          </a:p>
        </p:txBody>
      </p:sp>
    </p:spTree>
    <p:extLst>
      <p:ext uri="{BB962C8B-B14F-4D97-AF65-F5344CB8AC3E}">
        <p14:creationId xmlns:p14="http://schemas.microsoft.com/office/powerpoint/2010/main" val="319408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E42F-FA15-B4D0-E551-614565FCD62E}"/>
              </a:ext>
            </a:extLst>
          </p:cNvPr>
          <p:cNvSpPr>
            <a:spLocks noGrp="1"/>
          </p:cNvSpPr>
          <p:nvPr>
            <p:ph type="title"/>
          </p:nvPr>
        </p:nvSpPr>
        <p:spPr/>
        <p:txBody>
          <a:bodyPr/>
          <a:lstStyle/>
          <a:p>
            <a:r>
              <a:rPr lang="en-US" dirty="0"/>
              <a:t>Caveat</a:t>
            </a:r>
          </a:p>
        </p:txBody>
      </p:sp>
      <p:sp>
        <p:nvSpPr>
          <p:cNvPr id="3" name="Content Placeholder 2">
            <a:extLst>
              <a:ext uri="{FF2B5EF4-FFF2-40B4-BE49-F238E27FC236}">
                <a16:creationId xmlns:a16="http://schemas.microsoft.com/office/drawing/2014/main" id="{577DBAA4-9E75-3EF3-D7BB-8DAE73F09E28}"/>
              </a:ext>
            </a:extLst>
          </p:cNvPr>
          <p:cNvSpPr>
            <a:spLocks noGrp="1"/>
          </p:cNvSpPr>
          <p:nvPr>
            <p:ph idx="1"/>
          </p:nvPr>
        </p:nvSpPr>
        <p:spPr/>
        <p:txBody>
          <a:bodyPr>
            <a:normAutofit/>
          </a:bodyPr>
          <a:lstStyle/>
          <a:p>
            <a:r>
              <a:rPr lang="en-US" dirty="0"/>
              <a:t>Any discussion in this forum or any statements within the presentation cannot be taken as stand alone information regarding selection. All selections are based on the published 2025 World Para Athletics Championships selection policy and that policy only - which must be understood in full. </a:t>
            </a:r>
          </a:p>
          <a:p>
            <a:r>
              <a:rPr lang="en-US" dirty="0"/>
              <a:t>Only the Chair of Selectors may speak on selection matters, others passing comments (including AA staff) have no standing on selection.</a:t>
            </a:r>
          </a:p>
          <a:p>
            <a:r>
              <a:rPr lang="en-US" dirty="0"/>
              <a:t>Feedback to the Selection Panel also should be direct, you must assume any feedback related to availability, results or injuries etc. will not be passed on (confidentiality etc.)</a:t>
            </a:r>
            <a:r>
              <a:rPr lang="en-US" baseline="0" dirty="0"/>
              <a:t> Do not say I told …</a:t>
            </a:r>
          </a:p>
        </p:txBody>
      </p:sp>
    </p:spTree>
    <p:extLst>
      <p:ext uri="{BB962C8B-B14F-4D97-AF65-F5344CB8AC3E}">
        <p14:creationId xmlns:p14="http://schemas.microsoft.com/office/powerpoint/2010/main" val="119029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045AA-209D-3785-7858-87FEA61E1514}"/>
              </a:ext>
            </a:extLst>
          </p:cNvPr>
          <p:cNvSpPr>
            <a:spLocks noGrp="1"/>
          </p:cNvSpPr>
          <p:nvPr>
            <p:ph type="title"/>
          </p:nvPr>
        </p:nvSpPr>
        <p:spPr/>
        <p:txBody>
          <a:bodyPr/>
          <a:lstStyle/>
          <a:p>
            <a:r>
              <a:rPr lang="en-US" dirty="0"/>
              <a:t>Policy – Changes</a:t>
            </a:r>
          </a:p>
        </p:txBody>
      </p:sp>
      <p:sp>
        <p:nvSpPr>
          <p:cNvPr id="3" name="Content Placeholder 2">
            <a:extLst>
              <a:ext uri="{FF2B5EF4-FFF2-40B4-BE49-F238E27FC236}">
                <a16:creationId xmlns:a16="http://schemas.microsoft.com/office/drawing/2014/main" id="{477D7C5F-2C6E-DA22-FB17-0BAF210C4FB5}"/>
              </a:ext>
            </a:extLst>
          </p:cNvPr>
          <p:cNvSpPr>
            <a:spLocks noGrp="1"/>
          </p:cNvSpPr>
          <p:nvPr>
            <p:ph idx="1"/>
          </p:nvPr>
        </p:nvSpPr>
        <p:spPr/>
        <p:txBody>
          <a:bodyPr>
            <a:normAutofit/>
          </a:bodyPr>
          <a:lstStyle/>
          <a:p>
            <a:pPr rtl="0" eaLnBrk="1" latinLnBrk="0" hangingPunct="1"/>
            <a:r>
              <a:rPr lang="en-US" sz="2800" kern="1200" dirty="0">
                <a:solidFill>
                  <a:schemeClr val="tx1"/>
                </a:solidFill>
                <a:effectLst/>
                <a:latin typeface="Aptos Display" panose="020B0004020202020204" pitchFamily="34" charset="0"/>
                <a:ea typeface="+mn-ea"/>
                <a:cs typeface="+mn-cs"/>
              </a:rPr>
              <a:t>New standards introduced with the aim of increasing team size;</a:t>
            </a:r>
            <a:endParaRPr lang="en-US" dirty="0">
              <a:effectLst/>
            </a:endParaRPr>
          </a:p>
          <a:p>
            <a:pPr lvl="1" rtl="0" eaLnBrk="1" latinLnBrk="0" hangingPunct="1"/>
            <a:r>
              <a:rPr lang="en-US" sz="2400" kern="1200" baseline="0" dirty="0">
                <a:solidFill>
                  <a:schemeClr val="tx1"/>
                </a:solidFill>
                <a:effectLst/>
                <a:latin typeface="Aptos Display" panose="020B0004020202020204" pitchFamily="34" charset="0"/>
                <a:ea typeface="+mn-ea"/>
                <a:cs typeface="+mn-cs"/>
              </a:rPr>
              <a:t>“Performance” </a:t>
            </a:r>
            <a:r>
              <a:rPr lang="en-US" sz="2400" kern="1200" dirty="0">
                <a:solidFill>
                  <a:schemeClr val="tx1"/>
                </a:solidFill>
                <a:effectLst/>
                <a:latin typeface="Aptos Display" panose="020B0004020202020204" pitchFamily="34" charset="0"/>
                <a:ea typeface="+mn-ea"/>
                <a:cs typeface="+mn-cs"/>
              </a:rPr>
              <a:t>– of similar value to previous AA ‘B’ Standards.</a:t>
            </a:r>
            <a:endParaRPr lang="en-US" dirty="0">
              <a:effectLst/>
            </a:endParaRPr>
          </a:p>
          <a:p>
            <a:pPr lvl="1" rtl="0" eaLnBrk="1" latinLnBrk="0" hangingPunct="1"/>
            <a:r>
              <a:rPr lang="en-US" sz="2400" kern="1200" baseline="0" dirty="0">
                <a:solidFill>
                  <a:schemeClr val="tx1"/>
                </a:solidFill>
                <a:effectLst/>
                <a:latin typeface="Aptos Display" panose="020B0004020202020204" pitchFamily="34" charset="0"/>
                <a:ea typeface="+mn-ea"/>
                <a:cs typeface="+mn-cs"/>
              </a:rPr>
              <a:t>“Developing” – A new standard to provide international competition exposure and opportunity to up and coming talent</a:t>
            </a:r>
            <a:r>
              <a:rPr lang="en-US" sz="2400" kern="1200" dirty="0">
                <a:solidFill>
                  <a:schemeClr val="tx1"/>
                </a:solidFill>
                <a:effectLst/>
                <a:latin typeface="Aptos Display" panose="020B0004020202020204" pitchFamily="34" charset="0"/>
                <a:ea typeface="+mn-ea"/>
                <a:cs typeface="+mn-cs"/>
              </a:rPr>
              <a:t> with future potential.</a:t>
            </a:r>
            <a:endParaRPr lang="en-US" dirty="0">
              <a:effectLst/>
            </a:endParaRPr>
          </a:p>
          <a:p>
            <a:pPr rtl="0" eaLnBrk="1" latinLnBrk="0" hangingPunct="1"/>
            <a:r>
              <a:rPr lang="en-US" sz="2800" kern="1200" dirty="0">
                <a:solidFill>
                  <a:schemeClr val="tx1"/>
                </a:solidFill>
                <a:effectLst/>
                <a:latin typeface="Aptos Display" panose="020B0004020202020204" pitchFamily="34" charset="0"/>
                <a:ea typeface="+mn-ea"/>
                <a:cs typeface="+mn-cs"/>
              </a:rPr>
              <a:t>Recognition of final finishing position of returning athletes at the 2024 Paralympic Games as one ‘Performance’ or ‘Developing’ standard if; </a:t>
            </a:r>
            <a:endParaRPr lang="en-US" sz="2800" dirty="0">
              <a:effectLst/>
            </a:endParaRPr>
          </a:p>
          <a:p>
            <a:pPr lvl="1" rtl="0" eaLnBrk="1" latinLnBrk="0" hangingPunct="1"/>
            <a:r>
              <a:rPr lang="en-US" sz="2400" kern="1200" dirty="0">
                <a:solidFill>
                  <a:schemeClr val="tx1"/>
                </a:solidFill>
                <a:effectLst/>
                <a:latin typeface="Aptos Display" panose="020B0004020202020204" pitchFamily="34" charset="0"/>
                <a:ea typeface="+mn-ea"/>
                <a:cs typeface="+mn-cs"/>
              </a:rPr>
              <a:t>This performance yielded a top 8 performance AND</a:t>
            </a:r>
            <a:endParaRPr lang="en-US" dirty="0">
              <a:effectLst/>
            </a:endParaRPr>
          </a:p>
          <a:p>
            <a:pPr lvl="1" rtl="0" eaLnBrk="1" latinLnBrk="0" hangingPunct="1"/>
            <a:r>
              <a:rPr lang="en-US" sz="2400" kern="1200" dirty="0">
                <a:solidFill>
                  <a:schemeClr val="tx1"/>
                </a:solidFill>
                <a:effectLst/>
                <a:latin typeface="Aptos Display" panose="020B0004020202020204" pitchFamily="34" charset="0"/>
                <a:ea typeface="+mn-ea"/>
                <a:cs typeface="+mn-cs"/>
              </a:rPr>
              <a:t>Was greater than 50% of the total field size</a:t>
            </a:r>
            <a:endParaRPr lang="en-US" dirty="0"/>
          </a:p>
        </p:txBody>
      </p:sp>
    </p:spTree>
    <p:extLst>
      <p:ext uri="{BB962C8B-B14F-4D97-AF65-F5344CB8AC3E}">
        <p14:creationId xmlns:p14="http://schemas.microsoft.com/office/powerpoint/2010/main" val="209065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A833-53A2-B6B1-E884-CD9CECC49E17}"/>
              </a:ext>
            </a:extLst>
          </p:cNvPr>
          <p:cNvSpPr>
            <a:spLocks noGrp="1"/>
          </p:cNvSpPr>
          <p:nvPr>
            <p:ph type="title"/>
          </p:nvPr>
        </p:nvSpPr>
        <p:spPr/>
        <p:txBody>
          <a:bodyPr/>
          <a:lstStyle/>
          <a:p>
            <a:r>
              <a:rPr lang="en-US" dirty="0"/>
              <a:t>Policy – Main Points</a:t>
            </a:r>
          </a:p>
        </p:txBody>
      </p:sp>
      <p:sp>
        <p:nvSpPr>
          <p:cNvPr id="3" name="Content Placeholder 2">
            <a:extLst>
              <a:ext uri="{FF2B5EF4-FFF2-40B4-BE49-F238E27FC236}">
                <a16:creationId xmlns:a16="http://schemas.microsoft.com/office/drawing/2014/main" id="{5D77A8B7-639D-48DA-3AF9-2A2F0718DF24}"/>
              </a:ext>
            </a:extLst>
          </p:cNvPr>
          <p:cNvSpPr>
            <a:spLocks noGrp="1"/>
          </p:cNvSpPr>
          <p:nvPr>
            <p:ph idx="1"/>
          </p:nvPr>
        </p:nvSpPr>
        <p:spPr/>
        <p:txBody>
          <a:bodyPr>
            <a:normAutofit fontScale="92500" lnSpcReduction="10000"/>
          </a:bodyPr>
          <a:lstStyle/>
          <a:p>
            <a:r>
              <a:rPr lang="en-US" dirty="0"/>
              <a:t>To avoid any possible miscommunication, the only person who can provide valid advice in relation to the policy is the Chair of Selectors, any other advice is invalid.</a:t>
            </a:r>
          </a:p>
          <a:p>
            <a:r>
              <a:rPr lang="en-US" dirty="0"/>
              <a:t>As larger a team is expected to be selected and aiming for increases in future</a:t>
            </a:r>
            <a:r>
              <a:rPr lang="en-US" baseline="0" dirty="0"/>
              <a:t> Paralympic Games and particularly thinking towards Brisbane 2032.</a:t>
            </a:r>
          </a:p>
          <a:p>
            <a:r>
              <a:rPr lang="en-US" baseline="0" dirty="0"/>
              <a:t>Performance Standard for those athletes established as international athletes.</a:t>
            </a:r>
          </a:p>
          <a:p>
            <a:r>
              <a:rPr lang="en-US" baseline="0" dirty="0"/>
              <a:t>Developing Standard for those athletes who are still developing (but may have some international experience).</a:t>
            </a:r>
          </a:p>
          <a:p>
            <a:r>
              <a:rPr lang="en-US" dirty="0"/>
              <a:t>Team selection is guided by the desire to achieve the highest finishing position and provide opportunities for the future.</a:t>
            </a:r>
          </a:p>
        </p:txBody>
      </p:sp>
    </p:spTree>
    <p:extLst>
      <p:ext uri="{BB962C8B-B14F-4D97-AF65-F5344CB8AC3E}">
        <p14:creationId xmlns:p14="http://schemas.microsoft.com/office/powerpoint/2010/main" val="96687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76E82-3ABB-813B-FEB6-2A58C05E583C}"/>
              </a:ext>
            </a:extLst>
          </p:cNvPr>
          <p:cNvSpPr>
            <a:spLocks noGrp="1"/>
          </p:cNvSpPr>
          <p:nvPr>
            <p:ph type="title"/>
          </p:nvPr>
        </p:nvSpPr>
        <p:spPr/>
        <p:txBody>
          <a:bodyPr/>
          <a:lstStyle/>
          <a:p>
            <a:r>
              <a:rPr lang="en-US" dirty="0"/>
              <a:t>Policy</a:t>
            </a:r>
            <a:r>
              <a:rPr lang="en-US" baseline="0" dirty="0"/>
              <a:t> – Main Points</a:t>
            </a:r>
            <a:endParaRPr lang="en-US" dirty="0"/>
          </a:p>
        </p:txBody>
      </p:sp>
      <p:sp>
        <p:nvSpPr>
          <p:cNvPr id="3" name="Content Placeholder 2">
            <a:extLst>
              <a:ext uri="{FF2B5EF4-FFF2-40B4-BE49-F238E27FC236}">
                <a16:creationId xmlns:a16="http://schemas.microsoft.com/office/drawing/2014/main" id="{63451504-4859-1B3F-76DE-EF656F3C7047}"/>
              </a:ext>
            </a:extLst>
          </p:cNvPr>
          <p:cNvSpPr>
            <a:spLocks noGrp="1"/>
          </p:cNvSpPr>
          <p:nvPr>
            <p:ph idx="1"/>
          </p:nvPr>
        </p:nvSpPr>
        <p:spPr/>
        <p:txBody>
          <a:bodyPr>
            <a:normAutofit fontScale="92500" lnSpcReduction="10000"/>
          </a:bodyPr>
          <a:lstStyle/>
          <a:p>
            <a:pPr rtl="0" eaLnBrk="1" latinLnBrk="0" hangingPunct="1"/>
            <a:r>
              <a:rPr lang="en-US" sz="2800" kern="1200" dirty="0">
                <a:solidFill>
                  <a:schemeClr val="tx1"/>
                </a:solidFill>
                <a:effectLst/>
                <a:latin typeface="Aptos Display" panose="020B0004020202020204" pitchFamily="34" charset="0"/>
                <a:ea typeface="+mn-ea"/>
                <a:cs typeface="+mn-cs"/>
              </a:rPr>
              <a:t>Two selection phases:</a:t>
            </a:r>
            <a:endParaRPr lang="en-US" sz="2800" dirty="0">
              <a:effectLst/>
            </a:endParaRPr>
          </a:p>
          <a:p>
            <a:pPr lvl="1" rtl="0" eaLnBrk="1" latinLnBrk="0" hangingPunct="1"/>
            <a:r>
              <a:rPr lang="en-US" sz="2400" kern="1200" dirty="0">
                <a:solidFill>
                  <a:schemeClr val="tx1"/>
                </a:solidFill>
                <a:effectLst/>
                <a:latin typeface="Aptos Display" panose="020B0004020202020204" pitchFamily="34" charset="0"/>
                <a:ea typeface="+mn-ea"/>
                <a:cs typeface="+mn-cs"/>
              </a:rPr>
              <a:t>Initial selection for top athletes [defined as those who won</a:t>
            </a:r>
            <a:r>
              <a:rPr lang="en-US" sz="2400" kern="1200" baseline="0" dirty="0">
                <a:solidFill>
                  <a:schemeClr val="tx1"/>
                </a:solidFill>
                <a:effectLst/>
                <a:latin typeface="Aptos Display" panose="020B0004020202020204" pitchFamily="34" charset="0"/>
                <a:ea typeface="+mn-ea"/>
                <a:cs typeface="+mn-cs"/>
              </a:rPr>
              <a:t> a medal at the 2024 Paralympic Games and compete at the 2025 Australian Championships).</a:t>
            </a:r>
            <a:endParaRPr lang="en-US" dirty="0">
              <a:effectLst/>
            </a:endParaRPr>
          </a:p>
          <a:p>
            <a:pPr lvl="1" rtl="0" eaLnBrk="1" latinLnBrk="0" hangingPunct="1"/>
            <a:r>
              <a:rPr lang="en-US" sz="2400" kern="1200" dirty="0">
                <a:solidFill>
                  <a:schemeClr val="tx1"/>
                </a:solidFill>
                <a:effectLst/>
                <a:latin typeface="Aptos Display" panose="020B0004020202020204" pitchFamily="34" charset="0"/>
                <a:ea typeface="+mn-ea"/>
                <a:cs typeface="+mn-cs"/>
              </a:rPr>
              <a:t>Remainder of the team (at end of qualification period).</a:t>
            </a:r>
            <a:endParaRPr lang="en-US" dirty="0">
              <a:effectLst/>
            </a:endParaRPr>
          </a:p>
          <a:p>
            <a:r>
              <a:rPr lang="en-US" dirty="0"/>
              <a:t>The policy effectively allow athletes to “self</a:t>
            </a:r>
            <a:r>
              <a:rPr lang="en-US" baseline="0" dirty="0"/>
              <a:t>-select” except in cases where there are more than three athletes who have met the qualification conditions.</a:t>
            </a:r>
          </a:p>
          <a:p>
            <a:r>
              <a:rPr lang="en-US" baseline="0" dirty="0"/>
              <a:t>Where more than three are qualified then 4.4.4.3 of the policy is used to separate the athletes.</a:t>
            </a:r>
          </a:p>
          <a:p>
            <a:r>
              <a:rPr lang="en-US" dirty="0"/>
              <a:t>Team nomination is available,</a:t>
            </a:r>
            <a:r>
              <a:rPr lang="en-US" baseline="0" dirty="0"/>
              <a:t> state your interest now</a:t>
            </a:r>
            <a:r>
              <a:rPr lang="en-US" dirty="0"/>
              <a:t>.</a:t>
            </a:r>
          </a:p>
          <a:p>
            <a:pPr rtl="0" eaLnBrk="1" latinLnBrk="0" hangingPunct="1"/>
            <a:r>
              <a:rPr lang="en-US" sz="2800" kern="1200" dirty="0">
                <a:solidFill>
                  <a:schemeClr val="tx1"/>
                </a:solidFill>
                <a:effectLst/>
                <a:latin typeface="Aptos Display" panose="020B0004020202020204" pitchFamily="34" charset="0"/>
                <a:ea typeface="+mn-ea"/>
                <a:cs typeface="+mn-cs"/>
              </a:rPr>
              <a:t>Team nomination is open now,</a:t>
            </a:r>
            <a:r>
              <a:rPr lang="en-US" sz="2800" kern="1200" baseline="0" dirty="0">
                <a:solidFill>
                  <a:schemeClr val="tx1"/>
                </a:solidFill>
                <a:effectLst/>
                <a:latin typeface="Aptos Display" panose="020B0004020202020204" pitchFamily="34" charset="0"/>
                <a:ea typeface="+mn-ea"/>
                <a:cs typeface="+mn-cs"/>
              </a:rPr>
              <a:t> register your interest ASAP:</a:t>
            </a:r>
            <a:endParaRPr lang="en-US" sz="2800" dirty="0">
              <a:effectLst/>
            </a:endParaRPr>
          </a:p>
          <a:p>
            <a:pPr lvl="1" rtl="0" eaLnBrk="1" latinLnBrk="0" hangingPunct="1"/>
            <a:r>
              <a:rPr lang="en-US" sz="2400" kern="1200" dirty="0">
                <a:solidFill>
                  <a:schemeClr val="tx1"/>
                </a:solidFill>
                <a:effectLst/>
                <a:latin typeface="Aptos Display" panose="020B0004020202020204" pitchFamily="34" charset="0"/>
                <a:ea typeface="+mn-ea"/>
                <a:cs typeface="+mn-cs"/>
              </a:rPr>
              <a:t>Deadline – 5:00PM (AEDT), 1 April 2025 </a:t>
            </a:r>
            <a:endParaRPr lang="en-US" dirty="0"/>
          </a:p>
        </p:txBody>
      </p:sp>
    </p:spTree>
    <p:extLst>
      <p:ext uri="{BB962C8B-B14F-4D97-AF65-F5344CB8AC3E}">
        <p14:creationId xmlns:p14="http://schemas.microsoft.com/office/powerpoint/2010/main" val="354153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D64F-AAB5-D2F0-2617-E888A7CD3F08}"/>
              </a:ext>
            </a:extLst>
          </p:cNvPr>
          <p:cNvSpPr>
            <a:spLocks noGrp="1"/>
          </p:cNvSpPr>
          <p:nvPr>
            <p:ph type="title"/>
          </p:nvPr>
        </p:nvSpPr>
        <p:spPr/>
        <p:txBody>
          <a:bodyPr/>
          <a:lstStyle/>
          <a:p>
            <a:r>
              <a:rPr lang="en-US" dirty="0"/>
              <a:t>Advice</a:t>
            </a:r>
          </a:p>
        </p:txBody>
      </p:sp>
      <p:sp>
        <p:nvSpPr>
          <p:cNvPr id="3" name="Content Placeholder 2">
            <a:extLst>
              <a:ext uri="{FF2B5EF4-FFF2-40B4-BE49-F238E27FC236}">
                <a16:creationId xmlns:a16="http://schemas.microsoft.com/office/drawing/2014/main" id="{EC248897-83FC-5995-554D-0B1CAE8EECDD}"/>
              </a:ext>
            </a:extLst>
          </p:cNvPr>
          <p:cNvSpPr>
            <a:spLocks noGrp="1"/>
          </p:cNvSpPr>
          <p:nvPr>
            <p:ph idx="1"/>
          </p:nvPr>
        </p:nvSpPr>
        <p:spPr/>
        <p:txBody>
          <a:bodyPr>
            <a:normAutofit lnSpcReduction="10000"/>
          </a:bodyPr>
          <a:lstStyle/>
          <a:p>
            <a:r>
              <a:rPr lang="en-US" dirty="0"/>
              <a:t>Qualify</a:t>
            </a:r>
            <a:r>
              <a:rPr lang="en-US" baseline="0" dirty="0"/>
              <a:t> early to confirm your place on the team.</a:t>
            </a:r>
          </a:p>
          <a:p>
            <a:r>
              <a:rPr lang="en-US" baseline="0" dirty="0"/>
              <a:t>If more than three athletes eligible in your event then prove your superiority over the others.</a:t>
            </a:r>
          </a:p>
          <a:p>
            <a:r>
              <a:rPr lang="en-US" dirty="0"/>
              <a:t>The selection panel will only select athletes into events in which they have met the AA eligibility criteria. Consideration for an athlete to </a:t>
            </a:r>
            <a:r>
              <a:rPr lang="en-US"/>
              <a:t>compete in additional </a:t>
            </a:r>
            <a:r>
              <a:rPr lang="en-US" dirty="0"/>
              <a:t>events will be a discussion between Athlete, Coach and AA HP prior to </a:t>
            </a:r>
            <a:r>
              <a:rPr lang="en-US"/>
              <a:t>final entries.</a:t>
            </a:r>
            <a:endParaRPr lang="en-US" baseline="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800" kern="1200" dirty="0">
                <a:solidFill>
                  <a:schemeClr val="tx1"/>
                </a:solidFill>
                <a:effectLst/>
                <a:latin typeface="Aptos Display" panose="020B0004020202020204" pitchFamily="34" charset="0"/>
                <a:ea typeface="+mn-ea"/>
                <a:cs typeface="+mn-cs"/>
              </a:rPr>
              <a:t>National Championships Exemption – If you be unable to compete in the Open Para event at the Australian Championships in which you are seeking selection, you must submit an exemption prior to the Championships taking place, see form online. </a:t>
            </a:r>
            <a:endParaRPr lang="en-US" sz="2800" dirty="0">
              <a:effectLst/>
            </a:endParaRPr>
          </a:p>
        </p:txBody>
      </p:sp>
    </p:spTree>
    <p:extLst>
      <p:ext uri="{BB962C8B-B14F-4D97-AF65-F5344CB8AC3E}">
        <p14:creationId xmlns:p14="http://schemas.microsoft.com/office/powerpoint/2010/main" val="2603042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48CF-5674-B769-280B-17BC3EACA59D}"/>
              </a:ext>
            </a:extLst>
          </p:cNvPr>
          <p:cNvSpPr>
            <a:spLocks noGrp="1"/>
          </p:cNvSpPr>
          <p:nvPr>
            <p:ph type="title"/>
          </p:nvPr>
        </p:nvSpPr>
        <p:spPr/>
        <p:txBody>
          <a:bodyPr/>
          <a:lstStyle/>
          <a:p>
            <a:pPr lvl="0"/>
            <a:r>
              <a:rPr lang="en-US" dirty="0"/>
              <a:t>Q &amp; A</a:t>
            </a:r>
          </a:p>
        </p:txBody>
      </p:sp>
      <p:sp>
        <p:nvSpPr>
          <p:cNvPr id="3" name="Content Placeholder 2">
            <a:extLst>
              <a:ext uri="{FF2B5EF4-FFF2-40B4-BE49-F238E27FC236}">
                <a16:creationId xmlns:a16="http://schemas.microsoft.com/office/drawing/2014/main" id="{20422EE2-24E9-7D15-163A-B246F09D88C6}"/>
              </a:ext>
            </a:extLst>
          </p:cNvPr>
          <p:cNvSpPr>
            <a:spLocks noGrp="1"/>
          </p:cNvSpPr>
          <p:nvPr>
            <p:ph idx="1"/>
          </p:nvPr>
        </p:nvSpPr>
        <p:spPr/>
        <p:txBody>
          <a:bodyPr>
            <a:normAutofit lnSpcReduction="10000"/>
          </a:bodyPr>
          <a:lstStyle/>
          <a:p>
            <a:pPr marL="0" indent="0">
              <a:buNone/>
            </a:pPr>
            <a:r>
              <a:rPr lang="en-US" dirty="0">
                <a:solidFill>
                  <a:srgbClr val="0070C0"/>
                </a:solidFill>
              </a:rPr>
              <a:t>Note that the only questions answered</a:t>
            </a:r>
            <a:r>
              <a:rPr lang="en-US" baseline="0" dirty="0">
                <a:solidFill>
                  <a:srgbClr val="0070C0"/>
                </a:solidFill>
              </a:rPr>
              <a:t> are those related to selection. A</a:t>
            </a:r>
            <a:r>
              <a:rPr lang="en-US" dirty="0">
                <a:solidFill>
                  <a:srgbClr val="0070C0"/>
                </a:solidFill>
              </a:rPr>
              <a:t>ll</a:t>
            </a:r>
            <a:r>
              <a:rPr lang="en-US" baseline="0" dirty="0">
                <a:solidFill>
                  <a:srgbClr val="0070C0"/>
                </a:solidFill>
              </a:rPr>
              <a:t> questions re; classification, preparation or travel and accommodation arrangements etc. will be addressed in a 2025 WPA Championships long list call following the National Championships. </a:t>
            </a:r>
          </a:p>
          <a:p>
            <a:pPr lvl="0"/>
            <a:r>
              <a:rPr lang="en-US" dirty="0"/>
              <a:t>If you have 2 performance standards but you didn’t medal at the 2024 Games can you still be selected in the first wave.</a:t>
            </a:r>
          </a:p>
          <a:p>
            <a:pPr lvl="1"/>
            <a:r>
              <a:rPr lang="en-US" baseline="0" dirty="0">
                <a:solidFill>
                  <a:srgbClr val="FF0000"/>
                </a:solidFill>
              </a:rPr>
              <a:t>No</a:t>
            </a:r>
          </a:p>
          <a:p>
            <a:pPr lvl="0"/>
            <a:r>
              <a:rPr lang="en-US" baseline="0" dirty="0">
                <a:solidFill>
                  <a:schemeClr val="tx1"/>
                </a:solidFill>
              </a:rPr>
              <a:t>How likely is someone to be considered for selection based on achieving the entry standard?</a:t>
            </a:r>
          </a:p>
          <a:p>
            <a:pPr lvl="1"/>
            <a:r>
              <a:rPr lang="en-US" baseline="0" dirty="0">
                <a:solidFill>
                  <a:srgbClr val="FF0000"/>
                </a:solidFill>
              </a:rPr>
              <a:t>The team will effectively “self select”. Achieve the requirements and you are in the team if less than maximum number have done it.</a:t>
            </a:r>
          </a:p>
          <a:p>
            <a:pPr lvl="0"/>
            <a:endParaRPr lang="en-US" baseline="0" dirty="0">
              <a:solidFill>
                <a:srgbClr val="FF0000"/>
              </a:solidFill>
            </a:endParaRPr>
          </a:p>
        </p:txBody>
      </p:sp>
    </p:spTree>
    <p:extLst>
      <p:ext uri="{BB962C8B-B14F-4D97-AF65-F5344CB8AC3E}">
        <p14:creationId xmlns:p14="http://schemas.microsoft.com/office/powerpoint/2010/main" val="225991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6A76-504D-254B-44CA-48802C56BDD1}"/>
              </a:ext>
            </a:extLst>
          </p:cNvPr>
          <p:cNvSpPr>
            <a:spLocks noGrp="1"/>
          </p:cNvSpPr>
          <p:nvPr>
            <p:ph type="title"/>
          </p:nvPr>
        </p:nvSpPr>
        <p:spPr/>
        <p:txBody>
          <a:bodyPr/>
          <a:lstStyle/>
          <a:p>
            <a:r>
              <a:rPr lang="en-US" dirty="0"/>
              <a:t>Q &amp; A</a:t>
            </a:r>
          </a:p>
        </p:txBody>
      </p:sp>
      <p:sp>
        <p:nvSpPr>
          <p:cNvPr id="3" name="Content Placeholder 2">
            <a:extLst>
              <a:ext uri="{FF2B5EF4-FFF2-40B4-BE49-F238E27FC236}">
                <a16:creationId xmlns:a16="http://schemas.microsoft.com/office/drawing/2014/main" id="{48271131-8930-09C9-AAC6-117113A55EBC}"/>
              </a:ext>
            </a:extLst>
          </p:cNvPr>
          <p:cNvSpPr>
            <a:spLocks noGrp="1"/>
          </p:cNvSpPr>
          <p:nvPr>
            <p:ph idx="1"/>
          </p:nvPr>
        </p:nvSpPr>
        <p:spPr/>
        <p:txBody>
          <a:bodyPr>
            <a:normAutofit/>
          </a:bodyPr>
          <a:lstStyle/>
          <a:p>
            <a:pPr rtl="0" eaLnBrk="1" latinLnBrk="0" hangingPunct="1"/>
            <a:r>
              <a:rPr lang="en-US" sz="2800" kern="1200" baseline="0" dirty="0">
                <a:solidFill>
                  <a:schemeClr val="tx1"/>
                </a:solidFill>
                <a:effectLst/>
                <a:latin typeface="Aptos Display" panose="020B0004020202020204" pitchFamily="34" charset="0"/>
                <a:ea typeface="+mn-ea"/>
                <a:cs typeface="+mn-cs"/>
              </a:rPr>
              <a:t>Whether athletes who have attained multiple 'performance standards' will be </a:t>
            </a:r>
            <a:r>
              <a:rPr lang="en-US" sz="2800" kern="1200" baseline="0" dirty="0" err="1">
                <a:solidFill>
                  <a:schemeClr val="tx1"/>
                </a:solidFill>
                <a:effectLst/>
                <a:latin typeface="Aptos Display" panose="020B0004020202020204" pitchFamily="34" charset="0"/>
                <a:ea typeface="+mn-ea"/>
                <a:cs typeface="+mn-cs"/>
              </a:rPr>
              <a:t>prioritised</a:t>
            </a:r>
            <a:r>
              <a:rPr lang="en-US" sz="2800" kern="1200" baseline="0" dirty="0">
                <a:solidFill>
                  <a:schemeClr val="tx1"/>
                </a:solidFill>
                <a:effectLst/>
                <a:latin typeface="Aptos Display" panose="020B0004020202020204" pitchFamily="34" charset="0"/>
                <a:ea typeface="+mn-ea"/>
                <a:cs typeface="+mn-cs"/>
              </a:rPr>
              <a:t> for selection above other</a:t>
            </a:r>
            <a:r>
              <a:rPr lang="en-US" sz="2800" kern="1200" dirty="0">
                <a:solidFill>
                  <a:schemeClr val="tx1"/>
                </a:solidFill>
                <a:effectLst/>
                <a:latin typeface="Aptos Display" panose="020B0004020202020204" pitchFamily="34" charset="0"/>
                <a:ea typeface="+mn-ea"/>
                <a:cs typeface="+mn-cs"/>
              </a:rPr>
              <a:t> </a:t>
            </a:r>
            <a:r>
              <a:rPr lang="en-US" sz="2800" kern="1200" baseline="0" dirty="0">
                <a:solidFill>
                  <a:schemeClr val="tx1"/>
                </a:solidFill>
                <a:effectLst/>
                <a:latin typeface="Aptos Display" panose="020B0004020202020204" pitchFamily="34" charset="0"/>
                <a:ea typeface="+mn-ea"/>
                <a:cs typeface="+mn-cs"/>
              </a:rPr>
              <a:t>athletes ?</a:t>
            </a:r>
          </a:p>
          <a:p>
            <a:pPr lvl="1" rtl="0" eaLnBrk="1" latinLnBrk="0" hangingPunct="1"/>
            <a:r>
              <a:rPr lang="en-US" sz="2400" kern="1200" baseline="0" dirty="0">
                <a:solidFill>
                  <a:srgbClr val="FF0000"/>
                </a:solidFill>
                <a:effectLst/>
                <a:latin typeface="Aptos Display" panose="020B0004020202020204" pitchFamily="34" charset="0"/>
                <a:ea typeface="+mn-ea"/>
                <a:cs typeface="+mn-cs"/>
              </a:rPr>
              <a:t>Athletes are </a:t>
            </a:r>
            <a:r>
              <a:rPr lang="en-US" sz="2400" kern="1200" baseline="0" dirty="0" err="1">
                <a:solidFill>
                  <a:srgbClr val="FF0000"/>
                </a:solidFill>
                <a:effectLst/>
                <a:latin typeface="Aptos Display" panose="020B0004020202020204" pitchFamily="34" charset="0"/>
                <a:ea typeface="+mn-ea"/>
                <a:cs typeface="+mn-cs"/>
              </a:rPr>
              <a:t>prioritised</a:t>
            </a:r>
            <a:r>
              <a:rPr lang="en-US" sz="2400" kern="1200" baseline="0" dirty="0">
                <a:solidFill>
                  <a:srgbClr val="FF0000"/>
                </a:solidFill>
                <a:effectLst/>
                <a:latin typeface="Aptos Display" panose="020B0004020202020204" pitchFamily="34" charset="0"/>
                <a:ea typeface="+mn-ea"/>
                <a:cs typeface="+mn-cs"/>
              </a:rPr>
              <a:t> using 4.4.4.3 but this is only important for more than three athletes in the same event.</a:t>
            </a:r>
          </a:p>
          <a:p>
            <a:pPr lvl="0" rtl="0" eaLnBrk="1" latinLnBrk="0" hangingPunct="1"/>
            <a:r>
              <a:rPr lang="en-US" sz="2800" kern="1200" baseline="0" dirty="0">
                <a:solidFill>
                  <a:schemeClr val="tx1"/>
                </a:solidFill>
                <a:effectLst/>
                <a:latin typeface="Aptos Display" panose="020B0004020202020204" pitchFamily="34" charset="0"/>
                <a:ea typeface="+mn-ea"/>
                <a:cs typeface="+mn-cs"/>
              </a:rPr>
              <a:t>Whether athletes who have attained multiple 'performance standards' will be </a:t>
            </a:r>
            <a:r>
              <a:rPr lang="en-US" sz="2800" kern="1200" baseline="0" dirty="0" err="1">
                <a:solidFill>
                  <a:schemeClr val="tx1"/>
                </a:solidFill>
                <a:effectLst/>
                <a:latin typeface="Aptos Display" panose="020B0004020202020204" pitchFamily="34" charset="0"/>
                <a:ea typeface="+mn-ea"/>
                <a:cs typeface="+mn-cs"/>
              </a:rPr>
              <a:t>prioritised</a:t>
            </a:r>
            <a:r>
              <a:rPr lang="en-US" sz="2800" kern="1200" baseline="0" dirty="0">
                <a:solidFill>
                  <a:schemeClr val="tx1"/>
                </a:solidFill>
                <a:effectLst/>
                <a:latin typeface="Aptos Display" panose="020B0004020202020204" pitchFamily="34" charset="0"/>
                <a:ea typeface="+mn-ea"/>
                <a:cs typeface="+mn-cs"/>
              </a:rPr>
              <a:t> for selection above athletes who have only attained 'development standards’</a:t>
            </a:r>
          </a:p>
          <a:p>
            <a:pPr lvl="1" rtl="0" eaLnBrk="1" latinLnBrk="0" hangingPunct="1"/>
            <a:r>
              <a:rPr lang="en-US" sz="2400" kern="1200" baseline="0" dirty="0">
                <a:solidFill>
                  <a:srgbClr val="FF0000"/>
                </a:solidFill>
                <a:effectLst/>
                <a:latin typeface="Aptos Display" panose="020B0004020202020204" pitchFamily="34" charset="0"/>
                <a:ea typeface="+mn-ea"/>
                <a:cs typeface="+mn-cs"/>
              </a:rPr>
              <a:t>See 4.4.4.3</a:t>
            </a:r>
          </a:p>
        </p:txBody>
      </p:sp>
    </p:spTree>
    <p:extLst>
      <p:ext uri="{BB962C8B-B14F-4D97-AF65-F5344CB8AC3E}">
        <p14:creationId xmlns:p14="http://schemas.microsoft.com/office/powerpoint/2010/main" val="777284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3AC2-AD18-8ADB-8598-E84B7DFBD701}"/>
              </a:ext>
            </a:extLst>
          </p:cNvPr>
          <p:cNvSpPr>
            <a:spLocks noGrp="1"/>
          </p:cNvSpPr>
          <p:nvPr>
            <p:ph type="title"/>
          </p:nvPr>
        </p:nvSpPr>
        <p:spPr/>
        <p:txBody>
          <a:bodyPr/>
          <a:lstStyle/>
          <a:p>
            <a:r>
              <a:rPr lang="en-US" dirty="0"/>
              <a:t>Q &amp; A</a:t>
            </a:r>
          </a:p>
        </p:txBody>
      </p:sp>
      <p:sp>
        <p:nvSpPr>
          <p:cNvPr id="3" name="Content Placeholder 2">
            <a:extLst>
              <a:ext uri="{FF2B5EF4-FFF2-40B4-BE49-F238E27FC236}">
                <a16:creationId xmlns:a16="http://schemas.microsoft.com/office/drawing/2014/main" id="{834E5082-FE2D-5596-47EA-489A24E33162}"/>
              </a:ext>
            </a:extLst>
          </p:cNvPr>
          <p:cNvSpPr>
            <a:spLocks noGrp="1"/>
          </p:cNvSpPr>
          <p:nvPr>
            <p:ph idx="1"/>
          </p:nvPr>
        </p:nvSpPr>
        <p:spPr/>
        <p:txBody>
          <a:bodyPr/>
          <a:lstStyle/>
          <a:p>
            <a:r>
              <a:rPr lang="en-US" kern="1200" baseline="0" dirty="0">
                <a:solidFill>
                  <a:schemeClr val="tx1"/>
                </a:solidFill>
                <a:effectLst/>
                <a:latin typeface="Aptos Display" panose="020B0004020202020204" pitchFamily="34" charset="0"/>
                <a:ea typeface="+mn-ea"/>
                <a:cs typeface="+mn-cs"/>
              </a:rPr>
              <a:t>Clear outlines around performance metrics and qualifying positions available for world championships. The document seems quite clear cut but often a lot of discretion is involved in selection what’s the best chance of qualifying </a:t>
            </a:r>
          </a:p>
          <a:p>
            <a:pPr lvl="1"/>
            <a:r>
              <a:rPr lang="en-US" kern="1200" baseline="0" dirty="0">
                <a:solidFill>
                  <a:srgbClr val="FF0000"/>
                </a:solidFill>
                <a:effectLst/>
                <a:latin typeface="Aptos Display" panose="020B0004020202020204" pitchFamily="34" charset="0"/>
                <a:ea typeface="+mn-ea"/>
                <a:cs typeface="+mn-cs"/>
              </a:rPr>
              <a:t>Do not read things which are not there, you are correct, the document is clear.</a:t>
            </a:r>
          </a:p>
          <a:p>
            <a:pPr lvl="0"/>
            <a:r>
              <a:rPr lang="en-US" kern="1200" baseline="0" dirty="0">
                <a:solidFill>
                  <a:schemeClr val="tx1"/>
                </a:solidFill>
                <a:effectLst/>
                <a:latin typeface="Aptos Display" panose="020B0004020202020204" pitchFamily="34" charset="0"/>
                <a:ea typeface="+mn-ea"/>
                <a:cs typeface="+mn-cs"/>
              </a:rPr>
              <a:t>Is there a quota for the total number of athletes that can be sent?</a:t>
            </a:r>
          </a:p>
          <a:p>
            <a:pPr lvl="1"/>
            <a:r>
              <a:rPr lang="en-US" kern="1200" baseline="0" dirty="0">
                <a:solidFill>
                  <a:srgbClr val="FF0000"/>
                </a:solidFill>
                <a:effectLst/>
                <a:latin typeface="Aptos Display" panose="020B0004020202020204" pitchFamily="34" charset="0"/>
                <a:ea typeface="+mn-ea"/>
                <a:cs typeface="+mn-cs"/>
              </a:rPr>
              <a:t>No</a:t>
            </a:r>
          </a:p>
          <a:p>
            <a:pPr lvl="0" rtl="0" eaLnBrk="1" latinLnBrk="0" hangingPunct="1"/>
            <a:endParaRPr lang="en-US" sz="2800" kern="1200" baseline="0" dirty="0">
              <a:solidFill>
                <a:schemeClr val="tx1"/>
              </a:solidFill>
              <a:effectLst/>
              <a:latin typeface="Aptos Display" panose="020B0004020202020204" pitchFamily="34" charset="0"/>
              <a:ea typeface="+mn-ea"/>
              <a:cs typeface="+mn-cs"/>
            </a:endParaRPr>
          </a:p>
          <a:p>
            <a:pPr lvl="1" rtl="0" eaLnBrk="1" latinLnBrk="0" hangingPunct="1"/>
            <a:endParaRPr lang="en-US" sz="2400" dirty="0">
              <a:effectLst/>
            </a:endParaRPr>
          </a:p>
          <a:p>
            <a:pPr marL="457200" lvl="1" indent="0">
              <a:buNone/>
            </a:pPr>
            <a:endParaRPr lang="en-US" baseline="0" dirty="0">
              <a:solidFill>
                <a:srgbClr val="FF0000"/>
              </a:solidFill>
            </a:endParaRPr>
          </a:p>
          <a:p>
            <a:pPr lvl="1"/>
            <a:endParaRPr lang="en-US" baseline="0" dirty="0">
              <a:solidFill>
                <a:srgbClr val="FF0000"/>
              </a:solidFill>
            </a:endParaRPr>
          </a:p>
          <a:p>
            <a:endParaRPr lang="en-US" dirty="0"/>
          </a:p>
        </p:txBody>
      </p:sp>
    </p:spTree>
    <p:extLst>
      <p:ext uri="{BB962C8B-B14F-4D97-AF65-F5344CB8AC3E}">
        <p14:creationId xmlns:p14="http://schemas.microsoft.com/office/powerpoint/2010/main" val="179822942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A2124"/>
      </a:dk2>
      <a:lt2>
        <a:srgbClr val="B2B7B8"/>
      </a:lt2>
      <a:accent1>
        <a:srgbClr val="F1BE25"/>
      </a:accent1>
      <a:accent2>
        <a:srgbClr val="E1662A"/>
      </a:accent2>
      <a:accent3>
        <a:srgbClr val="E1662A"/>
      </a:accent3>
      <a:accent4>
        <a:srgbClr val="37AD98"/>
      </a:accent4>
      <a:accent5>
        <a:srgbClr val="37AE97"/>
      </a:accent5>
      <a:accent6>
        <a:srgbClr val="65767D"/>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562</TotalTime>
  <Words>838</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Montserrat</vt:lpstr>
      <vt:lpstr>Montserrat SemiBold</vt:lpstr>
      <vt:lpstr>Office Theme</vt:lpstr>
      <vt:lpstr>Selection Policy Information Session</vt:lpstr>
      <vt:lpstr>Caveat</vt:lpstr>
      <vt:lpstr>Policy – Changes</vt:lpstr>
      <vt:lpstr>Policy – Main Points</vt:lpstr>
      <vt:lpstr>Policy – Main Points</vt:lpstr>
      <vt:lpstr>Advice</vt:lpstr>
      <vt:lpstr>Q &amp; A</vt:lpstr>
      <vt:lpstr>Q &amp; A</vt:lpstr>
      <vt:lpstr>Q &amp; A</vt:lpstr>
      <vt:lpstr>Thanks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Ryan Moore</dc:creator>
  <cp:lastModifiedBy>Peter Hamilton</cp:lastModifiedBy>
  <cp:revision>21</cp:revision>
  <dcterms:created xsi:type="dcterms:W3CDTF">2024-11-01T05:07:34Z</dcterms:created>
  <dcterms:modified xsi:type="dcterms:W3CDTF">2025-03-24T09:23:12Z</dcterms:modified>
</cp:coreProperties>
</file>